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  <p:embeddedFont>
      <p:font typeface="Raleway" pitchFamily="2" charset="0"/>
      <p:regular r:id="rId10"/>
      <p:bold r:id="rId11"/>
      <p:italic r:id="rId12"/>
      <p:boldItalic r:id="rId13"/>
    </p:embeddedFont>
    <p:embeddedFont>
      <p:font typeface="Source Sans Pro" panose="020B0503030403020204" pitchFamily="3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4963E4-058D-4599-9C2E-4A1BA058227B}">
  <a:tblStyle styleId="{C64963E4-058D-4599-9C2E-4A1BA05822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ce7170b7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ce7170b7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ce7170b7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ce7170b7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ce7170b7e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ce7170b7e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349" y="4661566"/>
            <a:ext cx="548700" cy="4354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Clearing your CodeX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need for clearing code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Every time you run your program, it is loaded onto the CodeX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 last program run stays on the CodeX, even after it is unplugged from the computer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So you want the last program run to be something that clears the CodeX and isn’t an assignment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file “Clear”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9851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 new file called </a:t>
            </a:r>
            <a:r>
              <a:rPr lang="en" sz="2400" b="1"/>
              <a:t>Clear</a:t>
            </a:r>
            <a:endParaRPr sz="2400" b="1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Type these two lines of code: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Run the code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The CodeX should be blank, with no pictures or lights 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Run this code at the end of every class period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l="7868" t="37667"/>
          <a:stretch/>
        </p:blipFill>
        <p:spPr>
          <a:xfrm>
            <a:off x="1317276" y="1965415"/>
            <a:ext cx="4090700" cy="9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(16:9)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Raleway</vt:lpstr>
      <vt:lpstr>Source Sans Pro</vt:lpstr>
      <vt:lpstr>Montserrat</vt:lpstr>
      <vt:lpstr>Plum</vt:lpstr>
      <vt:lpstr>Clearing your CodeX</vt:lpstr>
      <vt:lpstr>The need for clearing code</vt:lpstr>
      <vt:lpstr>Create a file “Clear”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2024-07-26T03:39:56Z</dcterms:modified>
</cp:coreProperties>
</file>